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283" r:id="rId11"/>
    <p:sldId id="302" r:id="rId12"/>
    <p:sldId id="272" r:id="rId13"/>
    <p:sldId id="297" r:id="rId14"/>
    <p:sldId id="290" r:id="rId15"/>
    <p:sldId id="261" r:id="rId16"/>
    <p:sldId id="257" r:id="rId17"/>
    <p:sldId id="264" r:id="rId18"/>
    <p:sldId id="270" r:id="rId19"/>
    <p:sldId id="267" r:id="rId20"/>
    <p:sldId id="280" r:id="rId21"/>
    <p:sldId id="258" r:id="rId22"/>
    <p:sldId id="273" r:id="rId23"/>
    <p:sldId id="291" r:id="rId24"/>
    <p:sldId id="274" r:id="rId25"/>
    <p:sldId id="275" r:id="rId26"/>
    <p:sldId id="292" r:id="rId27"/>
    <p:sldId id="278" r:id="rId28"/>
    <p:sldId id="279" r:id="rId29"/>
    <p:sldId id="287" r:id="rId30"/>
    <p:sldId id="288" r:id="rId31"/>
    <p:sldId id="303" r:id="rId32"/>
    <p:sldId id="289" r:id="rId33"/>
    <p:sldId id="262" r:id="rId34"/>
    <p:sldId id="276" r:id="rId35"/>
    <p:sldId id="301" r:id="rId36"/>
    <p:sldId id="294" r:id="rId37"/>
    <p:sldId id="295" r:id="rId38"/>
    <p:sldId id="296" r:id="rId39"/>
    <p:sldId id="29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02" y="-7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54947CBB-9D6D-43E2-B4BC-D740C700CCB9}" type="presOf" srcId="{114C2B13-1183-4ADB-B5FD-085ACCB32DC8}" destId="{AC530205-B78F-44DB-97C3-CDAC987B7C3C}" srcOrd="1" destOrd="4"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273DA0A9-216B-43D1-8919-20AF13803514}" type="presOf" srcId="{3C3DAC9E-F22E-4831-A096-7F189E7FA9BE}" destId="{AC530205-B78F-44DB-97C3-CDAC987B7C3C}" srcOrd="1" destOrd="3" presId="urn:microsoft.com/office/officeart/2005/8/layout/venn1"/>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10/11/2013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10/11/2013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10/11/2013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10/11/2013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opengameart.org/content/2d-lost-garden-zelda-style-tiles-resized-to-32x32-with-addition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3276600" cy="446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14345"/>
            <a:ext cx="1295400" cy="493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319155" y="3293918"/>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Artist</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a:t>
            </a:r>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Cleave </a:t>
            </a:r>
          </a:p>
          <a:p>
            <a:r>
              <a:rPr lang="en-US" sz="2400" dirty="0" smtClean="0"/>
              <a:t>Lunge </a:t>
            </a:r>
          </a:p>
          <a:p>
            <a:pPr lvl="1"/>
            <a:r>
              <a:rPr lang="en-US" dirty="0" smtClean="0"/>
              <a:t>Stun effect</a:t>
            </a:r>
          </a:p>
          <a:p>
            <a:r>
              <a:rPr lang="en-US" sz="2400" dirty="0" smtClean="0"/>
              <a:t>Execute  </a:t>
            </a:r>
          </a:p>
          <a:p>
            <a:pPr lvl="1"/>
            <a:r>
              <a:rPr lang="en-US" dirty="0" smtClean="0"/>
              <a:t>Damage </a:t>
            </a:r>
            <a:r>
              <a:rPr lang="en-US" dirty="0"/>
              <a:t>based on resource depletion</a:t>
            </a:r>
          </a:p>
          <a:p>
            <a:r>
              <a:rPr lang="en-US" sz="2400" dirty="0"/>
              <a:t>Rend </a:t>
            </a:r>
            <a:r>
              <a:rPr lang="en-US" sz="2400" dirty="0" smtClean="0"/>
              <a:t> </a:t>
            </a:r>
          </a:p>
          <a:p>
            <a:pPr lvl="1"/>
            <a:r>
              <a:rPr lang="en-US" dirty="0" smtClean="0"/>
              <a:t>Bleed effect</a:t>
            </a:r>
            <a:endParaRPr lang="en-US" dirty="0"/>
          </a:p>
          <a:p>
            <a:r>
              <a:rPr lang="en-US" sz="2400" dirty="0"/>
              <a:t>War </a:t>
            </a:r>
            <a:r>
              <a:rPr lang="en-US" sz="2400" dirty="0" smtClean="0"/>
              <a:t>Cry</a:t>
            </a:r>
          </a:p>
          <a:p>
            <a:pPr lvl="1"/>
            <a:r>
              <a:rPr lang="en-US" dirty="0" smtClean="0"/>
              <a:t>Damage buff to party</a:t>
            </a:r>
            <a:endParaRPr lang="en-US" dirty="0"/>
          </a:p>
        </p:txBody>
      </p:sp>
      <p:sp>
        <p:nvSpPr>
          <p:cNvPr id="2" name="Title 1"/>
          <p:cNvSpPr>
            <a:spLocks noGrp="1"/>
          </p:cNvSpPr>
          <p:nvPr>
            <p:ph type="title"/>
          </p:nvPr>
        </p:nvSpPr>
        <p:spPr/>
        <p:txBody>
          <a:bodyPr/>
          <a:lstStyle/>
          <a:p>
            <a:r>
              <a:rPr lang="en-US" dirty="0" smtClean="0"/>
              <a:t>Warrior Abilities</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Fire Arrow </a:t>
            </a:r>
            <a:endParaRPr lang="en-US" sz="2600" dirty="0"/>
          </a:p>
          <a:p>
            <a:pPr lvl="1"/>
            <a:r>
              <a:rPr lang="en-US" sz="2200" dirty="0" smtClean="0"/>
              <a:t>Burn effect</a:t>
            </a:r>
            <a:endParaRPr lang="en-US" sz="2200" dirty="0"/>
          </a:p>
          <a:p>
            <a:r>
              <a:rPr lang="en-US" sz="2600" dirty="0"/>
              <a:t>Poison </a:t>
            </a:r>
            <a:r>
              <a:rPr lang="en-US" sz="2600" dirty="0" smtClean="0"/>
              <a:t>Arrow </a:t>
            </a:r>
            <a:endParaRPr lang="en-US" sz="2200" dirty="0"/>
          </a:p>
          <a:p>
            <a:pPr lvl="1"/>
            <a:r>
              <a:rPr lang="en-US" sz="2200" dirty="0" smtClean="0"/>
              <a:t>Poison effect</a:t>
            </a:r>
            <a:endParaRPr lang="en-US" sz="2200" dirty="0"/>
          </a:p>
          <a:p>
            <a:r>
              <a:rPr lang="en-US" sz="2600" dirty="0"/>
              <a:t>Spread </a:t>
            </a:r>
            <a:r>
              <a:rPr lang="en-US" sz="2600" dirty="0" smtClean="0"/>
              <a:t>Shot  </a:t>
            </a:r>
          </a:p>
          <a:p>
            <a:r>
              <a:rPr lang="en-US" sz="2600" dirty="0" smtClean="0"/>
              <a:t>Charged Shot </a:t>
            </a:r>
          </a:p>
          <a:p>
            <a:r>
              <a:rPr lang="en-US" sz="2600" dirty="0" smtClean="0"/>
              <a:t>Stun Arrow </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Mend </a:t>
            </a:r>
          </a:p>
          <a:p>
            <a:r>
              <a:rPr lang="en-US" sz="2400" dirty="0" smtClean="0"/>
              <a:t>Life Syphon </a:t>
            </a:r>
            <a:endParaRPr lang="en-US" sz="2400" dirty="0"/>
          </a:p>
          <a:p>
            <a:pPr lvl="1"/>
            <a:r>
              <a:rPr lang="en-US" sz="2000" dirty="0" smtClean="0"/>
              <a:t>Returns half health</a:t>
            </a:r>
          </a:p>
          <a:p>
            <a:r>
              <a:rPr lang="en-US" sz="2400" dirty="0" smtClean="0"/>
              <a:t>Revive </a:t>
            </a:r>
          </a:p>
          <a:p>
            <a:pPr lvl="1"/>
            <a:r>
              <a:rPr lang="en-US" sz="2000" dirty="0" smtClean="0"/>
              <a:t>Resurrect fallen </a:t>
            </a:r>
            <a:r>
              <a:rPr lang="en-US" sz="2000" dirty="0"/>
              <a:t>party member</a:t>
            </a:r>
          </a:p>
          <a:p>
            <a:r>
              <a:rPr lang="en-US" sz="2400" dirty="0"/>
              <a:t>Healing </a:t>
            </a:r>
            <a:r>
              <a:rPr lang="en-US" sz="2400" dirty="0" smtClean="0"/>
              <a:t>Chant </a:t>
            </a:r>
            <a:endParaRPr lang="en-US" sz="2400" dirty="0"/>
          </a:p>
          <a:p>
            <a:pPr lvl="1"/>
            <a:r>
              <a:rPr lang="en-US" sz="2000" dirty="0" smtClean="0"/>
              <a:t>Heals </a:t>
            </a:r>
            <a:r>
              <a:rPr lang="en-US" sz="2000" dirty="0"/>
              <a:t>entire </a:t>
            </a:r>
            <a:r>
              <a:rPr lang="en-US" sz="2000" dirty="0" smtClean="0"/>
              <a:t>party</a:t>
            </a:r>
          </a:p>
          <a:p>
            <a:r>
              <a:rPr lang="en-US" sz="2400" dirty="0" smtClean="0"/>
              <a:t>Empower  </a:t>
            </a:r>
          </a:p>
          <a:p>
            <a:pPr lvl="1"/>
            <a:r>
              <a:rPr lang="en-US" sz="2000" dirty="0" smtClean="0"/>
              <a:t>Buffs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a:t>
            </a:r>
          </a:p>
          <a:p>
            <a:pPr lvl="1"/>
            <a:r>
              <a:rPr lang="en-US" sz="2000" dirty="0" smtClean="0"/>
              <a:t>Marco Malek</a:t>
            </a:r>
          </a:p>
          <a:p>
            <a:pPr lvl="2"/>
            <a:r>
              <a:rPr lang="en-US" sz="1800" dirty="0" smtClean="0"/>
              <a:t>Freelance artist</a:t>
            </a:r>
            <a:endParaRPr lang="en-US" sz="1800" dirty="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3" y="1481138"/>
            <a:ext cx="8046154" cy="4525962"/>
          </a:xfrm>
        </p:spPr>
      </p:pic>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smtClean="0"/>
              <a:t>Marco </a:t>
            </a:r>
            <a:r>
              <a:rPr lang="en-US" dirty="0" err="1" smtClean="0"/>
              <a:t>Malek</a:t>
            </a:r>
            <a:r>
              <a:rPr lang="en-US" dirty="0" smtClean="0"/>
              <a:t> – Freelance Artist</a:t>
            </a:r>
          </a:p>
          <a:p>
            <a:pPr lvl="1"/>
            <a:r>
              <a:rPr lang="en-US" dirty="0" smtClean="0"/>
              <a:t>Stefan </a:t>
            </a:r>
            <a:r>
              <a:rPr lang="en-US" dirty="0" err="1" smtClean="0"/>
              <a:t>Beller</a:t>
            </a:r>
            <a:r>
              <a:rPr lang="en-US" dirty="0"/>
              <a:t>: </a:t>
            </a:r>
            <a:r>
              <a:rPr lang="en-US" dirty="0">
                <a:hlinkClick r:id="rId5"/>
              </a:rPr>
              <a:t>http://</a:t>
            </a:r>
            <a:r>
              <a:rPr lang="en-US" dirty="0" smtClean="0">
                <a:hlinkClick r:id="rId5"/>
              </a:rPr>
              <a:t>opengameart.org/content/the-mana-world-woodland-indoor-tileset</a:t>
            </a:r>
            <a:endParaRPr lang="en-US" dirty="0" smtClean="0"/>
          </a:p>
          <a:p>
            <a:pPr lvl="1"/>
            <a:r>
              <a:rPr lang="en-US" dirty="0" err="1" smtClean="0"/>
              <a:t>Zabin</a:t>
            </a:r>
            <a:r>
              <a:rPr lang="en-US" dirty="0"/>
              <a:t>: </a:t>
            </a:r>
            <a:r>
              <a:rPr lang="en-US" dirty="0">
                <a:hlinkClick r:id="rId6"/>
              </a:rPr>
              <a:t>http://opengameart.org/content/2d-lost-garden-tileset-transition-to-jetrels-wood-tileset</a:t>
            </a:r>
            <a:endParaRPr lang="en-US" dirty="0"/>
          </a:p>
          <a:p>
            <a:pPr lvl="1"/>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a:t>
            </a:r>
            <a:r>
              <a:rPr lang="en-US" sz="2400" dirty="0"/>
              <a:t>UI</a:t>
            </a:r>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zone</a:t>
            </a:r>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
        <p:nvSpPr>
          <p:cNvPr id="2" name="Title 1"/>
          <p:cNvSpPr>
            <a:spLocks noGrp="1"/>
          </p:cNvSpPr>
          <p:nvPr>
            <p:ph type="title"/>
          </p:nvPr>
        </p:nvSpPr>
        <p:spPr/>
        <p:txBody>
          <a:bodyPr/>
          <a:lstStyle/>
          <a:p>
            <a:r>
              <a:rPr lang="en-US" dirty="0" smtClean="0"/>
              <a:t>Project Planning: Battle System</a:t>
            </a:r>
            <a:endParaRPr lang="en-US" dirty="0"/>
          </a:p>
        </p:txBody>
      </p:sp>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561" y="2545410"/>
            <a:ext cx="7614877" cy="2397418"/>
          </a:xfrm>
        </p:spPr>
      </p:pic>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475</TotalTime>
  <Words>723</Words>
  <Application>Microsoft Office PowerPoint</Application>
  <PresentationFormat>On-screen Show (4:3)</PresentationFormat>
  <Paragraphs>238</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Mark Muniz</cp:lastModifiedBy>
  <cp:revision>50</cp:revision>
  <dcterms:created xsi:type="dcterms:W3CDTF">2013-07-16T04:11:54Z</dcterms:created>
  <dcterms:modified xsi:type="dcterms:W3CDTF">2013-10-11T13:36:09Z</dcterms:modified>
</cp:coreProperties>
</file>